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9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57"/>
    <p:restoredTop sz="94635"/>
  </p:normalViewPr>
  <p:slideViewPr>
    <p:cSldViewPr snapToGrid="0" snapToObjects="1">
      <p:cViewPr varScale="1">
        <p:scale>
          <a:sx n="97" d="100"/>
          <a:sy n="97" d="100"/>
        </p:scale>
        <p:origin x="232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2/14/20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1997D-F7C4-CB45-8028-FB1499A4E9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  </a:t>
            </a:r>
            <a:r>
              <a:rPr lang="es-ES" dirty="0" err="1"/>
              <a:t>Panel.h</a:t>
            </a:r>
            <a:endParaRPr lang="es-E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975E96-0358-4A42-80D0-2A4D072611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>
                <a:solidFill>
                  <a:schemeClr val="tx2">
                    <a:lumMod val="10000"/>
                  </a:schemeClr>
                </a:solidFill>
              </a:rPr>
              <a:t>         </a:t>
            </a:r>
            <a:r>
              <a:rPr lang="es-ES" dirty="0" err="1">
                <a:solidFill>
                  <a:schemeClr val="tx2">
                    <a:lumMod val="10000"/>
                  </a:schemeClr>
                </a:solidFill>
              </a:rPr>
              <a:t>By</a:t>
            </a:r>
            <a:r>
              <a:rPr lang="es-ES" dirty="0">
                <a:solidFill>
                  <a:schemeClr val="tx2">
                    <a:lumMod val="10000"/>
                  </a:schemeClr>
                </a:solidFill>
              </a:rPr>
              <a:t> Ramon Heras</a:t>
            </a:r>
          </a:p>
        </p:txBody>
      </p:sp>
    </p:spTree>
    <p:extLst>
      <p:ext uri="{BB962C8B-B14F-4D97-AF65-F5344CB8AC3E}">
        <p14:creationId xmlns:p14="http://schemas.microsoft.com/office/powerpoint/2010/main" val="2850920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8BC2B-8644-0C42-9B5B-9DADFC312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next</a:t>
            </a:r>
            <a:r>
              <a:rPr lang="es-ES" dirty="0"/>
              <a:t> video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09887D-8509-1640-B9C7-83A19F2BF4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3340" y="2897704"/>
            <a:ext cx="7810500" cy="25781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86BDFB8-5091-0445-8D0C-B02ECD407D34}"/>
              </a:ext>
            </a:extLst>
          </p:cNvPr>
          <p:cNvSpPr/>
          <p:nvPr/>
        </p:nvSpPr>
        <p:spPr>
          <a:xfrm>
            <a:off x="1577009" y="4041913"/>
            <a:ext cx="2438400" cy="19878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D4346D1-FCE4-DD44-9B48-DD8B05B947C9}"/>
              </a:ext>
            </a:extLst>
          </p:cNvPr>
          <p:cNvSpPr/>
          <p:nvPr/>
        </p:nvSpPr>
        <p:spPr>
          <a:xfrm>
            <a:off x="1577009" y="4240696"/>
            <a:ext cx="1245704" cy="19878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CDC2DE4-A4EA-4549-AEA7-B098DB6915D2}"/>
              </a:ext>
            </a:extLst>
          </p:cNvPr>
          <p:cNvSpPr/>
          <p:nvPr/>
        </p:nvSpPr>
        <p:spPr>
          <a:xfrm>
            <a:off x="1577008" y="3843130"/>
            <a:ext cx="3445565" cy="19878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458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41B5795-0C41-3840-9B69-8FF9AC24B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3136" t="11382" r="6353" b="17553"/>
          <a:stretch/>
        </p:blipFill>
        <p:spPr>
          <a:xfrm>
            <a:off x="808382" y="371061"/>
            <a:ext cx="4161183" cy="10469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blink.mov">
            <a:hlinkClick r:id="" action="ppaction://media"/>
            <a:extLst>
              <a:ext uri="{FF2B5EF4-FFF2-40B4-BE49-F238E27FC236}">
                <a16:creationId xmlns:a16="http://schemas.microsoft.com/office/drawing/2014/main" id="{6F297F52-2415-0D43-A104-C970303323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67029" y="2100469"/>
            <a:ext cx="4603205" cy="440634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07598E5-A135-984B-A5EB-2233E6C45C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5282" y="2230749"/>
            <a:ext cx="3982292" cy="427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56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8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E354B58-6A90-5C4C-9083-FEF1D56A27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96" t="16863" r="6699" b="19621"/>
          <a:stretch/>
        </p:blipFill>
        <p:spPr>
          <a:xfrm>
            <a:off x="689112" y="689113"/>
            <a:ext cx="5327373" cy="5565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EA7E2E-2C17-E14E-80AA-3D39CCE5B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9860" y="1971931"/>
            <a:ext cx="4998869" cy="48860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C7810D-755E-6343-99C7-855A085FF4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734" y="2221613"/>
            <a:ext cx="3978607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860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BB7FB47-9F56-4E4A-BABD-4CCE9DBA8B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350" t="21807" r="4430" b="19587"/>
          <a:stretch/>
        </p:blipFill>
        <p:spPr>
          <a:xfrm>
            <a:off x="622852" y="715618"/>
            <a:ext cx="6771861" cy="5433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2232040-D681-1148-B3D1-CA4C4EDDA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7610" y="2173357"/>
            <a:ext cx="4587215" cy="44991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4EBB9B-5209-4649-B0BF-33081884C9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443" y="2308363"/>
            <a:ext cx="39116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578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BB2A0-B236-7D4B-8721-0A64F4DC3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next</a:t>
            </a:r>
            <a:r>
              <a:rPr lang="es-ES" dirty="0"/>
              <a:t>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4E410-A726-7F4E-8D5B-0E2F9567C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860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46592-6F60-1440-B8EC-B6935F683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Installing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Library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DE3009-9D0E-DC4B-AF10-51260A6451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9150" y="2836299"/>
            <a:ext cx="10553700" cy="2409365"/>
          </a:xfrm>
        </p:spPr>
      </p:pic>
    </p:spTree>
    <p:extLst>
      <p:ext uri="{BB962C8B-B14F-4D97-AF65-F5344CB8AC3E}">
        <p14:creationId xmlns:p14="http://schemas.microsoft.com/office/powerpoint/2010/main" val="3316984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82F93-DD06-3A4B-9193-3278BF871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Basic </a:t>
            </a:r>
            <a:r>
              <a:rPr lang="es-ES" dirty="0" err="1"/>
              <a:t>example</a:t>
            </a:r>
            <a:endParaRPr lang="es-ES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672E5C7-7EC7-2A46-A6CF-5A9F5475C5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0000" y="2700026"/>
            <a:ext cx="5816600" cy="3238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38068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EBE55-104C-384C-A4D9-E1609A7B8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The</a:t>
            </a:r>
            <a:r>
              <a:rPr lang="es-ES" dirty="0"/>
              <a:t> constructor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0C3434-CEB0-B64D-86CE-96EA5EA17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516" y="2982463"/>
            <a:ext cx="4195694" cy="28270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0143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D9434-2231-2947-846D-DB1613FAA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Layout</a:t>
            </a:r>
            <a:r>
              <a:rPr lang="es-ES" dirty="0"/>
              <a:t>?</a:t>
            </a:r>
          </a:p>
        </p:txBody>
      </p:sp>
      <p:pic>
        <p:nvPicPr>
          <p:cNvPr id="4" name="serpentineLine.mov">
            <a:hlinkClick r:id="" action="ppaction://media"/>
            <a:extLst>
              <a:ext uri="{FF2B5EF4-FFF2-40B4-BE49-F238E27FC236}">
                <a16:creationId xmlns:a16="http://schemas.microsoft.com/office/drawing/2014/main" id="{EE8CE90B-80E0-BC43-9A3A-8DA1A3BA056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0000" y="2295387"/>
            <a:ext cx="7365517" cy="41552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D12745-AEC7-704F-80F3-25CEEB0724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0192" y="3480352"/>
            <a:ext cx="2374900" cy="1600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0CB3141-58E2-3B42-BD71-F23353CBB285}"/>
              </a:ext>
            </a:extLst>
          </p:cNvPr>
          <p:cNvSpPr/>
          <p:nvPr/>
        </p:nvSpPr>
        <p:spPr>
          <a:xfrm>
            <a:off x="9660833" y="4253948"/>
            <a:ext cx="649358" cy="198782"/>
          </a:xfrm>
          <a:prstGeom prst="rect">
            <a:avLst/>
          </a:prstGeom>
          <a:noFill/>
          <a:ln w="222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1622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6F645-C11D-F143-91EE-F2D9539B5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Line, </a:t>
            </a:r>
            <a:r>
              <a:rPr lang="es-ES" dirty="0" err="1"/>
              <a:t>Left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Right</a:t>
            </a:r>
            <a:r>
              <a:rPr lang="es-ES" dirty="0"/>
              <a:t>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DF49A3-D3F1-D04E-B7E5-3B3751D74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0192" y="3255065"/>
            <a:ext cx="2374900" cy="16002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5121C1F-291C-6B40-A0EB-35229DC6F937}"/>
              </a:ext>
            </a:extLst>
          </p:cNvPr>
          <p:cNvSpPr/>
          <p:nvPr/>
        </p:nvSpPr>
        <p:spPr>
          <a:xfrm>
            <a:off x="9674086" y="4227443"/>
            <a:ext cx="914400" cy="212036"/>
          </a:xfrm>
          <a:prstGeom prst="rect">
            <a:avLst/>
          </a:prstGeom>
          <a:noFill/>
          <a:ln w="222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1" name="LR_Line.mov">
            <a:hlinkClick r:id="" action="ppaction://media"/>
            <a:extLst>
              <a:ext uri="{FF2B5EF4-FFF2-40B4-BE49-F238E27FC236}">
                <a16:creationId xmlns:a16="http://schemas.microsoft.com/office/drawing/2014/main" id="{749872B8-33F6-CB40-ABAF-C14B758E8FC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0000" y="2337668"/>
            <a:ext cx="7403586" cy="42036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53102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1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6F645-C11D-F143-91EE-F2D9539B5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Serpentine</a:t>
            </a:r>
            <a:r>
              <a:rPr lang="es-ES" dirty="0"/>
              <a:t>, </a:t>
            </a:r>
            <a:r>
              <a:rPr lang="es-ES" dirty="0" err="1"/>
              <a:t>Left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Right</a:t>
            </a:r>
            <a:r>
              <a:rPr lang="es-ES" dirty="0"/>
              <a:t>?</a:t>
            </a:r>
          </a:p>
        </p:txBody>
      </p:sp>
      <p:pic>
        <p:nvPicPr>
          <p:cNvPr id="4" name="LR_serpentinen.mov">
            <a:hlinkClick r:id="" action="ppaction://media"/>
            <a:extLst>
              <a:ext uri="{FF2B5EF4-FFF2-40B4-BE49-F238E27FC236}">
                <a16:creationId xmlns:a16="http://schemas.microsoft.com/office/drawing/2014/main" id="{984F54E2-2030-2546-8654-C2DB56E0FC4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0000" y="2387741"/>
            <a:ext cx="7388402" cy="41034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DF49A3-D3F1-D04E-B7E5-3B3751D749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0192" y="3255065"/>
            <a:ext cx="2374900" cy="16002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5121C1F-291C-6B40-A0EB-35229DC6F937}"/>
              </a:ext>
            </a:extLst>
          </p:cNvPr>
          <p:cNvSpPr/>
          <p:nvPr/>
        </p:nvSpPr>
        <p:spPr>
          <a:xfrm>
            <a:off x="9674086" y="4227443"/>
            <a:ext cx="914400" cy="212036"/>
          </a:xfrm>
          <a:prstGeom prst="rect">
            <a:avLst/>
          </a:prstGeom>
          <a:noFill/>
          <a:ln w="222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4378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494DA-C367-0043-A404-C314185C2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Rotate</a:t>
            </a:r>
            <a:endParaRPr lang="es-ES" dirty="0"/>
          </a:p>
        </p:txBody>
      </p:sp>
      <p:pic>
        <p:nvPicPr>
          <p:cNvPr id="4" name="serpentineLine.mov">
            <a:hlinkClick r:id="" action="ppaction://media"/>
            <a:extLst>
              <a:ext uri="{FF2B5EF4-FFF2-40B4-BE49-F238E27FC236}">
                <a16:creationId xmlns:a16="http://schemas.microsoft.com/office/drawing/2014/main" id="{952C2966-04C6-C14C-BD03-91D0328DABF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63" r="-1" b="9804"/>
          <a:stretch/>
        </p:blipFill>
        <p:spPr>
          <a:xfrm rot="16200000">
            <a:off x="-171785" y="3685229"/>
            <a:ext cx="3233529" cy="16410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7B5D46-06E7-CD49-9FE9-103FF46B0999}"/>
              </a:ext>
            </a:extLst>
          </p:cNvPr>
          <p:cNvSpPr txBox="1"/>
          <p:nvPr/>
        </p:nvSpPr>
        <p:spPr>
          <a:xfrm>
            <a:off x="424069" y="2406132"/>
            <a:ext cx="3891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tx2">
                    <a:lumMod val="10000"/>
                  </a:schemeClr>
                </a:solidFill>
              </a:rPr>
              <a:t>           270</a:t>
            </a:r>
            <a:r>
              <a:rPr lang="es-ES" b="1" dirty="0">
                <a:solidFill>
                  <a:schemeClr val="tx2">
                    <a:lumMod val="10000"/>
                  </a:schemeClr>
                </a:solidFill>
              </a:rPr>
              <a:t>° </a:t>
            </a:r>
            <a:r>
              <a:rPr lang="es-ES" dirty="0">
                <a:solidFill>
                  <a:schemeClr val="tx2">
                    <a:lumMod val="10000"/>
                  </a:schemeClr>
                </a:solidFill>
              </a:rPr>
              <a:t>                         90</a:t>
            </a:r>
            <a:r>
              <a:rPr lang="es-ES" b="1" dirty="0">
                <a:solidFill>
                  <a:schemeClr val="tx2">
                    <a:lumMod val="10000"/>
                  </a:schemeClr>
                </a:solidFill>
              </a:rPr>
              <a:t>°</a:t>
            </a:r>
            <a:endParaRPr lang="es-ES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92845C-56C5-F64F-9A9E-DDEC9892F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4365" y="4356259"/>
            <a:ext cx="2374900" cy="1600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0E134EB-A06A-994B-9B34-102712DEA79B}"/>
              </a:ext>
            </a:extLst>
          </p:cNvPr>
          <p:cNvSpPr/>
          <p:nvPr/>
        </p:nvSpPr>
        <p:spPr>
          <a:xfrm>
            <a:off x="6461815" y="5545641"/>
            <a:ext cx="914400" cy="212036"/>
          </a:xfrm>
          <a:prstGeom prst="rect">
            <a:avLst/>
          </a:prstGeom>
          <a:noFill/>
          <a:ln w="222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serpentineLine.mov">
            <a:hlinkClick r:id="" action="ppaction://media"/>
            <a:extLst>
              <a:ext uri="{FF2B5EF4-FFF2-40B4-BE49-F238E27FC236}">
                <a16:creationId xmlns:a16="http://schemas.microsoft.com/office/drawing/2014/main" id="{B0344F29-0A7B-8F47-9429-14E9CD2EB2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11175"/>
          <a:stretch/>
        </p:blipFill>
        <p:spPr>
          <a:xfrm rot="5400000">
            <a:off x="1892394" y="3757838"/>
            <a:ext cx="3228926" cy="16179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B529EE-EF54-C441-805D-A196DAABB49A}"/>
              </a:ext>
            </a:extLst>
          </p:cNvPr>
          <p:cNvSpPr txBox="1"/>
          <p:nvPr/>
        </p:nvSpPr>
        <p:spPr>
          <a:xfrm>
            <a:off x="5356639" y="3056721"/>
            <a:ext cx="33395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>
                <a:solidFill>
                  <a:schemeClr val="tx2">
                    <a:lumMod val="10000"/>
                  </a:schemeClr>
                </a:solidFill>
              </a:rPr>
              <a:t>Supports</a:t>
            </a:r>
            <a:r>
              <a:rPr lang="es-ES" sz="1600" dirty="0">
                <a:solidFill>
                  <a:schemeClr val="tx2">
                    <a:lumMod val="10000"/>
                  </a:schemeClr>
                </a:solidFill>
              </a:rPr>
              <a:t>: 0</a:t>
            </a:r>
            <a:r>
              <a:rPr lang="es-ES" sz="1600" b="1" dirty="0">
                <a:solidFill>
                  <a:schemeClr val="tx2">
                    <a:lumMod val="10000"/>
                  </a:schemeClr>
                </a:solidFill>
              </a:rPr>
              <a:t>°, </a:t>
            </a:r>
            <a:r>
              <a:rPr lang="es-ES" sz="1600" dirty="0">
                <a:solidFill>
                  <a:schemeClr val="tx2">
                    <a:lumMod val="10000"/>
                  </a:schemeClr>
                </a:solidFill>
              </a:rPr>
              <a:t>90</a:t>
            </a:r>
            <a:r>
              <a:rPr lang="es-ES" sz="1600" b="1" dirty="0">
                <a:solidFill>
                  <a:schemeClr val="tx2">
                    <a:lumMod val="10000"/>
                  </a:schemeClr>
                </a:solidFill>
              </a:rPr>
              <a:t>°,  </a:t>
            </a:r>
            <a:r>
              <a:rPr lang="es-ES" sz="1600" dirty="0">
                <a:solidFill>
                  <a:schemeClr val="tx2">
                    <a:lumMod val="10000"/>
                  </a:schemeClr>
                </a:solidFill>
              </a:rPr>
              <a:t>270</a:t>
            </a:r>
            <a:r>
              <a:rPr lang="es-ES" sz="1600" b="1" dirty="0">
                <a:solidFill>
                  <a:schemeClr val="tx2">
                    <a:lumMod val="10000"/>
                  </a:schemeClr>
                </a:solidFill>
              </a:rPr>
              <a:t>° </a:t>
            </a:r>
            <a:endParaRPr lang="es-ES" sz="1600" dirty="0">
              <a:solidFill>
                <a:schemeClr val="tx2">
                  <a:lumMod val="1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2F2A23D-1829-4D45-A8E9-55A2FC1DBF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4365" y="3751077"/>
            <a:ext cx="25146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260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4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250E7-B962-0347-917A-18660D3BF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Getters</a:t>
            </a:r>
            <a:endParaRPr lang="es-E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76E5F5-D006-134C-98A2-C0C5202722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7441" y="3071640"/>
            <a:ext cx="3365500" cy="20447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333679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Custom 3">
      <a:dk1>
        <a:srgbClr val="FFFFFF"/>
      </a:dk1>
      <a:lt1>
        <a:srgbClr val="FFFFFF"/>
      </a:lt1>
      <a:dk2>
        <a:srgbClr val="FFFFFF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{88E761AC-04AA-6A42-9910-2C4F9F334C05}tf10001121</Template>
  <TotalTime>2852</TotalTime>
  <Words>52</Words>
  <Application>Microsoft Macintosh PowerPoint</Application>
  <PresentationFormat>Widescreen</PresentationFormat>
  <Paragraphs>14</Paragraphs>
  <Slides>14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Century Gothic</vt:lpstr>
      <vt:lpstr>Wingdings 2</vt:lpstr>
      <vt:lpstr>Quotable</vt:lpstr>
      <vt:lpstr>  Panel.h</vt:lpstr>
      <vt:lpstr>Installing the Library</vt:lpstr>
      <vt:lpstr>Basic example</vt:lpstr>
      <vt:lpstr>The constructor</vt:lpstr>
      <vt:lpstr>Layout?</vt:lpstr>
      <vt:lpstr>Line, Left or Right?</vt:lpstr>
      <vt:lpstr>Serpentine, Left or Right?</vt:lpstr>
      <vt:lpstr>Rotate</vt:lpstr>
      <vt:lpstr>Getters</vt:lpstr>
      <vt:lpstr>In the next video</vt:lpstr>
      <vt:lpstr>PowerPoint Presentation</vt:lpstr>
      <vt:lpstr>PowerPoint Presentation</vt:lpstr>
      <vt:lpstr>PowerPoint Presentation</vt:lpstr>
      <vt:lpstr>In the next video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Panel.h</dc:title>
  <dc:creator>ramon heras</dc:creator>
  <cp:lastModifiedBy>ramon heras</cp:lastModifiedBy>
  <cp:revision>18</cp:revision>
  <dcterms:created xsi:type="dcterms:W3CDTF">2020-02-14T17:19:51Z</dcterms:created>
  <dcterms:modified xsi:type="dcterms:W3CDTF">2020-02-16T16:52:21Z</dcterms:modified>
</cp:coreProperties>
</file>

<file path=docProps/thumbnail.jpeg>
</file>